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16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97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27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53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93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044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088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970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17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683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63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82D5A-494D-4103-8795-2278EF8828DF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423A1-8A17-4AB5-BB03-6FE4EDEE3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02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0" y="5373216"/>
            <a:ext cx="5975603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Flt-1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proteins 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monoclonal anti-human VEGFR-1/Flt-1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101-M30]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347082" y="972769"/>
            <a:ext cx="45855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VEGFR-1/Flt-1 (#EWI)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522" y="1710474"/>
            <a:ext cx="1456482" cy="3590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76075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2014-03-19T10:08:34Z</dcterms:created>
  <dcterms:modified xsi:type="dcterms:W3CDTF">2015-03-18T11:15:05Z</dcterms:modified>
</cp:coreProperties>
</file>